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8"/>
  </p:handoutMasterIdLst>
  <p:sldIdLst>
    <p:sldId id="259" r:id="rId2"/>
    <p:sldId id="260" r:id="rId3"/>
    <p:sldId id="262" r:id="rId4"/>
    <p:sldId id="263" r:id="rId5"/>
    <p:sldId id="264" r:id="rId6"/>
    <p:sldId id="261" r:id="rId7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51" d="100"/>
          <a:sy n="51" d="100"/>
        </p:scale>
        <p:origin x="-8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C456BD4-A225-40E2-B6F9-EDBC42C8B3CD}" type="datetimeFigureOut">
              <a:rPr lang="en-NZ"/>
              <a:pPr>
                <a:defRPr/>
              </a:pPr>
              <a:t>5/04/2014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F360BBD-80D4-49E7-802A-6DC98A074FA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632811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07D85160-C392-47CB-B5A7-F39E3FC5025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423433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444EA41-5A1B-4F3E-B102-A00D02FEB18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00956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BCF8112-FD52-486B-9353-E38659F2435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3053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830035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8638ABC-DDBD-400B-A45B-F3A021CB642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697756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438E22E-1577-4FC4-A44C-68DC9BF6F61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0040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69F9AB-BA04-4E45-95B9-E36CC6EE770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416694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FE833C0C-061F-42B7-A729-D305688BBA8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258359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1756B19-6A64-4FEC-99F2-06ABBD3BCAD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037717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D48AB6F-9DDD-4715-81E7-40DF5B13AC7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89712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3F72DEB-AC75-4C1B-8A56-7A191FBA639C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377823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O God, our help in ages past,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our hope for years to come,</a:t>
            </a:r>
            <a:endParaRPr lang="en-NZ" dirty="0"/>
          </a:p>
          <a:p>
            <a:r>
              <a:rPr lang="en-GB" dirty="0"/>
              <a:t>	our shelter from the stormy blast,</a:t>
            </a:r>
            <a:endParaRPr lang="en-NZ" dirty="0"/>
          </a:p>
          <a:p>
            <a:r>
              <a:rPr lang="en-GB" dirty="0"/>
              <a:t>		and our eternal home</a:t>
            </a:r>
            <a:r>
              <a:rPr lang="en-GB" dirty="0" smtClean="0"/>
              <a:t>: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175]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under the shadow of thy throne</a:t>
            </a:r>
            <a:endParaRPr lang="en-NZ" dirty="0"/>
          </a:p>
          <a:p>
            <a:r>
              <a:rPr lang="en-GB" dirty="0"/>
              <a:t>		thy saints have dwelt secure;</a:t>
            </a:r>
            <a:endParaRPr lang="en-NZ" dirty="0"/>
          </a:p>
          <a:p>
            <a:r>
              <a:rPr lang="en-GB" dirty="0"/>
              <a:t>	sufficient is thine arm alone,</a:t>
            </a:r>
            <a:endParaRPr lang="en-NZ" dirty="0"/>
          </a:p>
          <a:p>
            <a:r>
              <a:rPr lang="en-GB" dirty="0"/>
              <a:t>		and our defence is sure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Before the hills in order stood,</a:t>
            </a:r>
            <a:endParaRPr lang="en-NZ" dirty="0"/>
          </a:p>
          <a:p>
            <a:r>
              <a:rPr lang="en-GB" dirty="0"/>
              <a:t>		or earth received her frame,</a:t>
            </a:r>
            <a:endParaRPr lang="en-NZ" dirty="0"/>
          </a:p>
          <a:p>
            <a:r>
              <a:rPr lang="en-GB" dirty="0"/>
              <a:t>	from everlasting thou art God,</a:t>
            </a:r>
            <a:endParaRPr lang="en-NZ" dirty="0"/>
          </a:p>
          <a:p>
            <a:r>
              <a:rPr lang="en-GB" dirty="0"/>
              <a:t>		to endless years the same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443337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A thousand ages in thy sight</a:t>
            </a:r>
            <a:endParaRPr lang="en-NZ" dirty="0"/>
          </a:p>
          <a:p>
            <a:r>
              <a:rPr lang="en-GB" dirty="0"/>
              <a:t>		are like an evening gone,</a:t>
            </a:r>
            <a:endParaRPr lang="en-NZ" dirty="0"/>
          </a:p>
          <a:p>
            <a:r>
              <a:rPr lang="en-GB" dirty="0"/>
              <a:t>	short as the watch that ends the night</a:t>
            </a:r>
            <a:endParaRPr lang="en-NZ" dirty="0"/>
          </a:p>
          <a:p>
            <a:r>
              <a:rPr lang="en-GB" dirty="0"/>
              <a:t>		before the rising sun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95206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Time, like an ever-rolling stream,</a:t>
            </a:r>
            <a:endParaRPr lang="en-NZ" dirty="0"/>
          </a:p>
          <a:p>
            <a:r>
              <a:rPr lang="en-GB" dirty="0"/>
              <a:t>		bears all its sons away;</a:t>
            </a:r>
            <a:endParaRPr lang="en-NZ" dirty="0"/>
          </a:p>
          <a:p>
            <a:r>
              <a:rPr lang="en-GB" dirty="0"/>
              <a:t>	they fly forgotten, as a dream</a:t>
            </a:r>
            <a:endParaRPr lang="en-NZ" dirty="0"/>
          </a:p>
          <a:p>
            <a:r>
              <a:rPr lang="en-GB" dirty="0"/>
              <a:t>		dies at the opening day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72843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6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O God, our help in ages past,</a:t>
            </a:r>
            <a:endParaRPr lang="en-NZ" dirty="0"/>
          </a:p>
          <a:p>
            <a:r>
              <a:rPr lang="en-GB" dirty="0"/>
              <a:t>		our hope for years to come,</a:t>
            </a:r>
            <a:endParaRPr lang="en-NZ" dirty="0"/>
          </a:p>
          <a:p>
            <a:r>
              <a:rPr lang="en-GB" dirty="0"/>
              <a:t>	be thou our guard while troubles last,</a:t>
            </a:r>
            <a:endParaRPr lang="en-NZ" dirty="0"/>
          </a:p>
          <a:p>
            <a:r>
              <a:rPr lang="en-GB" dirty="0"/>
              <a:t>		and our eternal home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175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</a:t>
            </a:r>
            <a:r>
              <a:rPr lang="en-GB" sz="1000"/>
              <a:t>: </a:t>
            </a:r>
            <a:r>
              <a:rPr lang="en-GB" sz="1000" smtClean="0"/>
              <a:t>Based </a:t>
            </a:r>
            <a:r>
              <a:rPr lang="en-GB" sz="1000" dirty="0"/>
              <a:t>on Psalm 90. Isaac Watts, 1719</a:t>
            </a:r>
            <a:endParaRPr lang="en-NZ" sz="1000" dirty="0"/>
          </a:p>
          <a:p>
            <a:pPr algn="r"/>
            <a:r>
              <a:rPr lang="en-GB" sz="1000" dirty="0"/>
              <a:t>Tune: William Croft, 1708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4</TotalTime>
  <Words>41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Jessica Gough</cp:lastModifiedBy>
  <cp:revision>2</cp:revision>
  <cp:lastPrinted>1601-01-01T00:00:00Z</cp:lastPrinted>
  <dcterms:created xsi:type="dcterms:W3CDTF">2014-02-27T02:58:39Z</dcterms:created>
  <dcterms:modified xsi:type="dcterms:W3CDTF">2014-04-05T08:13:27Z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